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C29E-F5FB-6194-EB30-F0C7EAB2A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76EAC-79E2-95F9-58FB-DC638C280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2059-B447-0EDE-FD07-64C10286D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FAA73-1F9A-BDFF-9534-B24139CA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4B9AC-E0C8-B1A0-BE93-A1140CD1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4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3219-A399-AF1D-F46D-3E9C8B02C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C22FD-BB1D-32C7-08F7-7754D0633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BC79F-1B3D-FA40-9A8A-FB2F8A4D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0913-2086-1E7D-069B-EEB78EDC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9F7A8-E12A-6B84-2A62-5F80691A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9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90093-C54E-7A78-3C67-45F884C132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9FCCD-D759-9133-D623-D0F286EB8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D6429-BCED-1B09-7B86-0F7756C1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1A94C-7DB7-2158-F2B1-EB09F35C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56005-865D-1DED-0FA4-F22AC3A73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7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45B4-E051-E4F2-1A48-C323F3DD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FAFAC-20CE-0FAE-F787-769E45F1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F2F84-6618-675A-70F6-F292B481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BB2C-F7F9-4CAA-B3EB-64B88F79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B524C-E031-3DB0-5609-A7BE4471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21F3-7B4C-765C-4745-5AA1D6D8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C88A8-828C-0AC0-CB10-679E8234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7E607-B345-E009-1D7B-C8BFBAF1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7BC75-91AB-85B5-6B5B-8F759394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9248-7ED8-C2DC-36D3-1A77B81A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4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9828-A58F-AD18-AEEE-0947AD12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3098-653B-967E-1152-EBFB28A93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3670E-3819-25CE-0257-23719D751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1D1C7-AB6B-7593-30B0-592580C6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A6C17-B8D3-0D8B-1D9F-3D2BE012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6072B-5DF3-2F6D-88B0-0B7B753B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6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24C4C-3DD1-4365-186A-09CAB06E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DB807-9B48-8F3E-9AE0-FADCE6F2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AAAE9-F5FA-0DCE-11B8-2DCF45083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CAF8F-98C1-E0B0-09C4-0744EEC0D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DD2B9-ED5D-303F-BF1A-AB4363B86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BEAF7-A088-FA73-E6BE-61751F29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2C0D7-6A5B-2738-B0DC-2C3E4B24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FAC72-FB3B-BAB6-E36A-16D8E0967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4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C598-1902-67FC-947D-46649E3F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597E4-EE4B-07D7-95EB-0090CFEA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80C30-A3CF-6514-E55B-787A47C5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4A5EB-DD72-A713-F035-FD9A4345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C81E4-D11A-86D1-8D3E-496F04EE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4930F-00E0-B43A-623D-0290F0FA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315D1-BBEF-EDA9-0FF5-8A608F51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9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024B-E461-341D-A781-30398B18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34867-8D2B-54B5-B15E-56B2B433F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FF967-36DE-C44D-B628-93865EE30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FC769-B6FE-A82F-20E0-DD7FEE58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ABDAB-1ADB-0DD5-067A-8F47554A1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3C83C-6A23-78E3-E757-31A67BE5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0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7C2A-4B93-1EF6-1E0E-50A50FA3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BFC2D-F18B-A309-259E-901DE7F91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3CC3A-5362-58D0-F52F-EDA0D1EB4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EE079-F7E2-3273-E97C-75D0B69C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CE985-9ABA-C57A-4FBA-67692D71D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29536-01B3-D874-3BA6-6C83B602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5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A85C5-34BA-786D-E4ED-0C441AFB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1019-6A8E-D200-9024-361075B68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8F70C-FBF1-57BE-A0B5-5446A8BA0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D1ECB2-828F-4D43-AC41-AD3432A21E09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B1D0C-EEFE-9813-A244-24B3FDE6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C918-3080-CB9B-C631-00BC292F3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99291-6E31-4CF0-8941-95AFD5BE2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15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151E1D-6061-89C2-D6D0-6FF9A928B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2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6E8BC-62C3-0D56-1A36-AEF770E7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32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54923-8FD8-6893-BA77-AE475E32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9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CBFF1-C78A-5043-D9B9-92DC0BE6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8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B440D-90FD-5C27-03B0-2F6296C1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9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ABD37-DDDC-409E-AB0E-6E1B29C3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5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05C51-076F-1004-D774-86BF003A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90008-184C-06C2-ED1E-1C4C9771C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1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853C7-8B77-417A-4BE7-64DCDE0A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1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AAD09-52B6-FEBC-EE0E-9D337A0A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C87AA-1CA0-44DC-2D1E-9AF55BD6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76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63312-8E24-BE95-7878-75B2A6D0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2AC44-6AF6-4C73-2886-2E37016E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01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A27A2-15B0-C6B8-EA5C-EC1DA63C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83EB1-71A4-6719-A480-BBC5C4D9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2024-05-21T14:29:46Z</dcterms:created>
  <dcterms:modified xsi:type="dcterms:W3CDTF">2024-05-21T15:55:24Z</dcterms:modified>
</cp:coreProperties>
</file>